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1" r:id="rId2"/>
    <p:sldId id="256" r:id="rId3"/>
    <p:sldId id="257" r:id="rId4"/>
    <p:sldId id="262" r:id="rId5"/>
    <p:sldId id="258" r:id="rId6"/>
    <p:sldId id="259" r:id="rId7"/>
    <p:sldId id="263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931" autoAdjust="0"/>
  </p:normalViewPr>
  <p:slideViewPr>
    <p:cSldViewPr snapToGrid="0">
      <p:cViewPr varScale="1">
        <p:scale>
          <a:sx n="64" d="100"/>
          <a:sy n="64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0132F-096D-459C-BD20-4A70B6213AF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6394A-EBF3-4E1C-AA82-D459434567A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8175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The number shows the number of orders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C6394A-EBF3-4E1C-AA82-D459434567A7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93615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E94B4-B5BE-43B0-960A-61C52144F9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A9C46-81F4-4AC1-AF14-6A457B7059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018DF-D1DF-4F4A-B666-33901BA62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1106A-7D40-46B1-98FC-140CBF5D4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B537F-DBF4-412D-A693-6E65E4116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5552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4EEE4-932F-4C7C-AA03-794CD8816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89622D-1667-4747-BCD7-8BDE3DE71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3DEE7-9EBF-4636-BDB2-AF3FA3140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60CBE-F24B-462B-82C0-1D3BED17A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DE8AB-5F12-466A-8A2E-67CB76F0F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93337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2EB52D-949B-4F65-9128-D4AF4F01B0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FFF160-CC91-46FF-817B-31A4D46CAF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F22FF-B517-438D-B92B-D66D02D98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620C9A-8EA5-4B5E-A1E3-803246BA3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4B0A7-05B7-4EF1-B125-1E4CC402F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06681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30F45-647C-4A1B-9B23-F335B3E11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AFCDC-F9AF-4E19-A943-B6F4EA0FD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7262D-C46A-4430-978F-3448D5C4F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BC72D-6F03-45BF-B0C5-9AF0200E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FB560-6602-4DC9-8764-F45C1BDCA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3577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36906-9317-4D47-B27C-29CF7A150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8A94C6-DEA9-489E-8A20-83A400988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72423-93A3-450F-AEFD-F15209F2A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251190-3E61-4F88-9EA0-7C136D895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A0A6C-0496-4A24-AFF6-7F6AE0F1A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92364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B96D4-33DB-46F2-B9C5-F39E3A5F3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9015F-2206-419F-B1D6-FB83F0A235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7AE49-D4FC-4C8B-AD45-A72CEB6B81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EE5446-223E-4FFA-953F-81CAD08A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56064-738D-45BA-B090-C60BCEC1E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2090C0-3179-4BBC-8D7B-78D56D626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55893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830B8-E4AB-4C50-9162-D98220850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4764C-5077-47E0-9DB5-93CC91D69E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CB1723-2BB8-4AB6-B2A2-14BFDC8FB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7AEC51-2BE1-4E59-9A86-6D3B2D037E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0A9E5D-8457-4E65-BAD6-D5A9186AD3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A0F65C-62FA-450B-9253-D341EC865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591FB4-ED5C-4AB4-B2D6-C72984D4C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070EBA-F1E5-45B2-93A2-024C31955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6055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FADB0-8901-4A91-BFA5-CBBE6B543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3B8FF3-ECC6-47BB-A0C5-6636FBDBB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A1AE3F-C906-4722-8C1D-9B4315208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0596BD-6A27-4D1E-8424-C6693D57D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85021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E01B52-B3EA-469C-99BB-34A511B99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2DD705-4873-4B0B-A35C-52F9977FB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5BBCDB-3E94-4F2E-A42F-47789C04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33658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0444-62F3-4E38-A28A-CDD5C72F8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4FCEB-B1BB-4585-B4F9-E8D7079C1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092463-8FD8-4C29-8339-EACFBD8A8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C8FBE-46E4-4778-91C4-92E1A200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59BDC3-7039-4F6F-9CCF-DA1FCE7C4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420982-E397-4F98-A3EA-B4EBA32E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47071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41DB1-9CEB-4324-924D-3534612BE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E40247-C169-4666-A3D6-B036987C8B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0747C4-56D5-47EE-AA6E-B36518A9C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4F601-A228-4DDF-80AE-C800316EC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791EA3-6E6A-4202-A413-381AEB572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3CB134-3925-4999-B3D7-F48F71A0D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31801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6FB971-CEAD-4FAD-B07F-D30CA24A5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B3E97E-AA55-4283-B8DF-F6890F057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B77E2-8233-4AAC-A718-5F90A63F71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05FD5-F17C-4069-8AAE-18D3A3ADEA7E}" type="datetimeFigureOut">
              <a:rPr lang="en-SG" smtClean="0"/>
              <a:t>25/7/2017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E832C-23A3-4893-BCBC-84D7C83C1A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9AEEF-1567-4CCB-9797-D126EC10C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52AC9-6ECB-45DA-89ED-0020EE3EF55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95990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5DDFB1-8C33-4F41-8242-F664A09515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Shopping Cart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5B17D4-A72D-493B-9ED3-9C44E4046F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G" dirty="0"/>
              <a:t>UI and Flow</a:t>
            </a:r>
          </a:p>
        </p:txBody>
      </p:sp>
    </p:spTree>
    <p:extLst>
      <p:ext uri="{BB962C8B-B14F-4D97-AF65-F5344CB8AC3E}">
        <p14:creationId xmlns:p14="http://schemas.microsoft.com/office/powerpoint/2010/main" val="66279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5FDCAB-BD50-4A2E-A937-ACAD9D57EC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69" r="1263"/>
          <a:stretch/>
        </p:blipFill>
        <p:spPr>
          <a:xfrm>
            <a:off x="0" y="461914"/>
            <a:ext cx="12173581" cy="59069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28F2F5-6A68-4B4F-AB40-9D7E8A2D9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7264" y="461914"/>
            <a:ext cx="544300" cy="4898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4E0371-7C81-467B-BE79-1E180AC6E8CA}"/>
              </a:ext>
            </a:extLst>
          </p:cNvPr>
          <p:cNvSpPr txBox="1"/>
          <p:nvPr/>
        </p:nvSpPr>
        <p:spPr>
          <a:xfrm>
            <a:off x="6464595" y="382772"/>
            <a:ext cx="2711303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Shopping Cart Icon. When the user click on the icon, It will redirect the user to the summary page (slide 7)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D13AFDA-26C2-4A29-9436-B0BCA14C0D23}"/>
              </a:ext>
            </a:extLst>
          </p:cNvPr>
          <p:cNvCxnSpPr/>
          <p:nvPr/>
        </p:nvCxnSpPr>
        <p:spPr>
          <a:xfrm>
            <a:off x="9197163" y="595423"/>
            <a:ext cx="680484" cy="18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6112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5CE88E-8F8E-41A9-80DA-EE618C1EAD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2" b="5582"/>
          <a:stretch/>
        </p:blipFill>
        <p:spPr>
          <a:xfrm>
            <a:off x="74429" y="382772"/>
            <a:ext cx="12192000" cy="581601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0B4986B-1598-4A90-8F40-ACE62AF451AF}"/>
              </a:ext>
            </a:extLst>
          </p:cNvPr>
          <p:cNvSpPr/>
          <p:nvPr/>
        </p:nvSpPr>
        <p:spPr>
          <a:xfrm>
            <a:off x="6836735" y="3072809"/>
            <a:ext cx="3657600" cy="71238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A10AF5-7C0C-410C-8770-FCE8E843CAFB}"/>
              </a:ext>
            </a:extLst>
          </p:cNvPr>
          <p:cNvSpPr txBox="1"/>
          <p:nvPr/>
        </p:nvSpPr>
        <p:spPr>
          <a:xfrm>
            <a:off x="8442251" y="1266126"/>
            <a:ext cx="2711303" cy="92333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Add To Cart Button in both of quick view and full details page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AFDA018-052A-4EE6-A2F5-47D99D82CE8E}"/>
              </a:ext>
            </a:extLst>
          </p:cNvPr>
          <p:cNvCxnSpPr/>
          <p:nvPr/>
        </p:nvCxnSpPr>
        <p:spPr>
          <a:xfrm flipH="1">
            <a:off x="8910084" y="2189456"/>
            <a:ext cx="520995" cy="787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0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4FC86E-50C3-4FE2-BAE5-48A464231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93"/>
          <a:stretch/>
        </p:blipFill>
        <p:spPr>
          <a:xfrm>
            <a:off x="0" y="808074"/>
            <a:ext cx="12192000" cy="587212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8AC1E73-6859-43AB-A55F-EED4A2973359}"/>
              </a:ext>
            </a:extLst>
          </p:cNvPr>
          <p:cNvSpPr/>
          <p:nvPr/>
        </p:nvSpPr>
        <p:spPr>
          <a:xfrm>
            <a:off x="6443331" y="3040911"/>
            <a:ext cx="3657600" cy="71238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0BD221-EDAA-4443-8346-EF6F7808FE76}"/>
              </a:ext>
            </a:extLst>
          </p:cNvPr>
          <p:cNvSpPr txBox="1"/>
          <p:nvPr/>
        </p:nvSpPr>
        <p:spPr>
          <a:xfrm>
            <a:off x="8048847" y="1234228"/>
            <a:ext cx="2711303" cy="92333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Add To Cart Button in both of quick view and full details page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0380F79-4CF2-44EA-B14E-E167B676B391}"/>
              </a:ext>
            </a:extLst>
          </p:cNvPr>
          <p:cNvCxnSpPr/>
          <p:nvPr/>
        </p:nvCxnSpPr>
        <p:spPr>
          <a:xfrm flipH="1">
            <a:off x="8516680" y="2157558"/>
            <a:ext cx="520995" cy="787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386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DBFBAF-9745-4FA5-8F3F-7E832B4CB9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39"/>
          <a:stretch/>
        </p:blipFill>
        <p:spPr>
          <a:xfrm>
            <a:off x="0" y="563525"/>
            <a:ext cx="12192000" cy="59146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8FBFE1-989C-4FD1-8537-6755C870767D}"/>
              </a:ext>
            </a:extLst>
          </p:cNvPr>
          <p:cNvSpPr txBox="1"/>
          <p:nvPr/>
        </p:nvSpPr>
        <p:spPr>
          <a:xfrm>
            <a:off x="2349795" y="1935978"/>
            <a:ext cx="5443870" cy="397031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The View Cart Side bar will appear whenever the user add an item into the shopping cart. </a:t>
            </a:r>
          </a:p>
          <a:p>
            <a:endParaRPr lang="en-SG" dirty="0"/>
          </a:p>
          <a:p>
            <a:r>
              <a:rPr lang="en-SG" dirty="0"/>
              <a:t>The view cart will show all the order with the following information:</a:t>
            </a:r>
          </a:p>
          <a:p>
            <a:pPr marL="342900" indent="-342900">
              <a:buAutoNum type="arabicPeriod"/>
            </a:pPr>
            <a:endParaRPr lang="en-SG" dirty="0"/>
          </a:p>
          <a:p>
            <a:pPr marL="342900" indent="-342900">
              <a:buAutoNum type="arabicPeriod"/>
            </a:pPr>
            <a:r>
              <a:rPr lang="en-SG"/>
              <a:t>Pattern name </a:t>
            </a:r>
            <a:endParaRPr lang="en-SG" dirty="0"/>
          </a:p>
          <a:p>
            <a:pPr marL="342900" indent="-342900">
              <a:buAutoNum type="arabicPeriod"/>
            </a:pPr>
            <a:r>
              <a:rPr lang="en-SG" dirty="0"/>
              <a:t>Pattern image</a:t>
            </a:r>
          </a:p>
          <a:p>
            <a:pPr marL="342900" indent="-342900">
              <a:buAutoNum type="arabicPeriod"/>
            </a:pPr>
            <a:r>
              <a:rPr lang="en-SG" dirty="0"/>
              <a:t>Quantity</a:t>
            </a:r>
          </a:p>
          <a:p>
            <a:pPr marL="342900" indent="-342900">
              <a:buAutoNum type="arabicPeriod"/>
            </a:pPr>
            <a:r>
              <a:rPr lang="en-SG" dirty="0"/>
              <a:t>Individual Price (combination price) </a:t>
            </a:r>
          </a:p>
          <a:p>
            <a:pPr marL="342900" indent="-342900">
              <a:buAutoNum type="arabicPeriod"/>
            </a:pPr>
            <a:r>
              <a:rPr lang="en-SG" dirty="0"/>
              <a:t>Subtotal of all product (combination X quantity).</a:t>
            </a:r>
          </a:p>
          <a:p>
            <a:pPr marL="342900" indent="-342900">
              <a:buAutoNum type="arabicPeriod"/>
            </a:pPr>
            <a:endParaRPr lang="en-SG" dirty="0"/>
          </a:p>
          <a:p>
            <a:r>
              <a:rPr lang="en-SG" dirty="0"/>
              <a:t>View cart button will redirect to the summary page (slide 7)</a:t>
            </a:r>
          </a:p>
        </p:txBody>
      </p:sp>
    </p:spTree>
    <p:extLst>
      <p:ext uri="{BB962C8B-B14F-4D97-AF65-F5344CB8AC3E}">
        <p14:creationId xmlns:p14="http://schemas.microsoft.com/office/powerpoint/2010/main" val="3209837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2FEDC7-CF87-4BCE-AF82-17E7AF77D9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92" b="4961"/>
          <a:stretch/>
        </p:blipFill>
        <p:spPr>
          <a:xfrm>
            <a:off x="0" y="520995"/>
            <a:ext cx="12192000" cy="59010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70B3D3-F72A-47BD-A776-3DF031FA0F1E}"/>
              </a:ext>
            </a:extLst>
          </p:cNvPr>
          <p:cNvSpPr txBox="1"/>
          <p:nvPr/>
        </p:nvSpPr>
        <p:spPr>
          <a:xfrm>
            <a:off x="2349795" y="1935978"/>
            <a:ext cx="544387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User will be able to remove items from the view cart list</a:t>
            </a:r>
          </a:p>
        </p:txBody>
      </p:sp>
    </p:spTree>
    <p:extLst>
      <p:ext uri="{BB962C8B-B14F-4D97-AF65-F5344CB8AC3E}">
        <p14:creationId xmlns:p14="http://schemas.microsoft.com/office/powerpoint/2010/main" val="2039327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171050-B4DF-431D-83A6-405659F365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38" t="10999" r="16533"/>
          <a:stretch/>
        </p:blipFill>
        <p:spPr>
          <a:xfrm>
            <a:off x="1307805" y="0"/>
            <a:ext cx="9675628" cy="68930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D591302-1F74-49B8-BC14-9DA850A5436C}"/>
              </a:ext>
            </a:extLst>
          </p:cNvPr>
          <p:cNvSpPr/>
          <p:nvPr/>
        </p:nvSpPr>
        <p:spPr>
          <a:xfrm>
            <a:off x="1541721" y="3955312"/>
            <a:ext cx="1648046" cy="489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84309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171050-B4DF-431D-83A6-405659F365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38" t="10999" r="16533"/>
          <a:stretch/>
        </p:blipFill>
        <p:spPr>
          <a:xfrm>
            <a:off x="1307805" y="0"/>
            <a:ext cx="9675628" cy="68930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EBF2F8-E6C3-4258-A2A7-96BCA9B4BC8D}"/>
              </a:ext>
            </a:extLst>
          </p:cNvPr>
          <p:cNvSpPr txBox="1"/>
          <p:nvPr/>
        </p:nvSpPr>
        <p:spPr>
          <a:xfrm>
            <a:off x="4965404" y="181607"/>
            <a:ext cx="2275368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SG" dirty="0"/>
              <a:t>Quantity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677161A-BB95-45B1-B195-AAA6C5E9CA66}"/>
              </a:ext>
            </a:extLst>
          </p:cNvPr>
          <p:cNvCxnSpPr/>
          <p:nvPr/>
        </p:nvCxnSpPr>
        <p:spPr>
          <a:xfrm>
            <a:off x="2275368" y="1350335"/>
            <a:ext cx="818706" cy="680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F9665B0-A665-4F69-AE12-8D4A66A012C0}"/>
              </a:ext>
            </a:extLst>
          </p:cNvPr>
          <p:cNvSpPr/>
          <p:nvPr/>
        </p:nvSpPr>
        <p:spPr>
          <a:xfrm>
            <a:off x="1690577" y="2117540"/>
            <a:ext cx="8825023" cy="144436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0F96B2-07E4-4DD2-BABB-4F0338E28713}"/>
              </a:ext>
            </a:extLst>
          </p:cNvPr>
          <p:cNvSpPr txBox="1"/>
          <p:nvPr/>
        </p:nvSpPr>
        <p:spPr>
          <a:xfrm>
            <a:off x="152400" y="334007"/>
            <a:ext cx="2275368" cy="175432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SG" dirty="0"/>
              <a:t>Pattern Name </a:t>
            </a:r>
          </a:p>
          <a:p>
            <a:pPr marL="342900" indent="-342900">
              <a:buAutoNum type="arabicPeriod"/>
            </a:pPr>
            <a:r>
              <a:rPr lang="en-SG" dirty="0"/>
              <a:t>Pattern Code </a:t>
            </a:r>
          </a:p>
          <a:p>
            <a:pPr marL="342900" indent="-342900">
              <a:buAutoNum type="arabicPeriod"/>
            </a:pPr>
            <a:r>
              <a:rPr lang="en-SG" dirty="0"/>
              <a:t>Pattern Image</a:t>
            </a:r>
          </a:p>
          <a:p>
            <a:pPr marL="342900" indent="-342900">
              <a:buAutoNum type="arabicPeriod"/>
            </a:pPr>
            <a:r>
              <a:rPr lang="en-SG" dirty="0"/>
              <a:t>Material name </a:t>
            </a:r>
          </a:p>
          <a:p>
            <a:pPr marL="342900" indent="-342900">
              <a:buAutoNum type="arabicPeriod"/>
            </a:pPr>
            <a:r>
              <a:rPr lang="en-SG" dirty="0"/>
              <a:t>Colour </a:t>
            </a:r>
          </a:p>
          <a:p>
            <a:pPr marL="342900" indent="-342900">
              <a:buAutoNum type="arabicPeriod"/>
            </a:pPr>
            <a:r>
              <a:rPr lang="en-SG" dirty="0"/>
              <a:t>Size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C216812-60DC-4F4C-9EA0-55C34355FD54}"/>
              </a:ext>
            </a:extLst>
          </p:cNvPr>
          <p:cNvCxnSpPr/>
          <p:nvPr/>
        </p:nvCxnSpPr>
        <p:spPr>
          <a:xfrm>
            <a:off x="6283842" y="550939"/>
            <a:ext cx="733646" cy="1479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C9C8072-38EC-450D-AAB1-573713D457C6}"/>
              </a:ext>
            </a:extLst>
          </p:cNvPr>
          <p:cNvSpPr txBox="1"/>
          <p:nvPr/>
        </p:nvSpPr>
        <p:spPr>
          <a:xfrm>
            <a:off x="8054162" y="366273"/>
            <a:ext cx="2727252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Individual price X quantity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A589027-41A5-4708-9A57-53F7248AA357}"/>
              </a:ext>
            </a:extLst>
          </p:cNvPr>
          <p:cNvCxnSpPr/>
          <p:nvPr/>
        </p:nvCxnSpPr>
        <p:spPr>
          <a:xfrm>
            <a:off x="9372600" y="735605"/>
            <a:ext cx="733646" cy="1479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BE17D24-6E32-4147-A64B-EE3472DB8F3D}"/>
              </a:ext>
            </a:extLst>
          </p:cNvPr>
          <p:cNvSpPr/>
          <p:nvPr/>
        </p:nvSpPr>
        <p:spPr>
          <a:xfrm>
            <a:off x="1541721" y="3955312"/>
            <a:ext cx="1648046" cy="489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8D9AEA-88C8-42C8-9F6F-C2D8A7F4DB8A}"/>
              </a:ext>
            </a:extLst>
          </p:cNvPr>
          <p:cNvSpPr txBox="1"/>
          <p:nvPr/>
        </p:nvSpPr>
        <p:spPr>
          <a:xfrm>
            <a:off x="818706" y="4837814"/>
            <a:ext cx="2275368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Able to remove items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E05F136-C8C7-4544-93ED-B39479CBEA8A}"/>
              </a:ext>
            </a:extLst>
          </p:cNvPr>
          <p:cNvCxnSpPr>
            <a:cxnSpLocks/>
          </p:cNvCxnSpPr>
          <p:nvPr/>
        </p:nvCxnSpPr>
        <p:spPr>
          <a:xfrm flipV="1">
            <a:off x="2427768" y="3753294"/>
            <a:ext cx="1240465" cy="1084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562EEEA-E62C-41B6-9459-D2063CDF82E3}"/>
              </a:ext>
            </a:extLst>
          </p:cNvPr>
          <p:cNvSpPr txBox="1"/>
          <p:nvPr/>
        </p:nvSpPr>
        <p:spPr>
          <a:xfrm>
            <a:off x="5851451" y="5486102"/>
            <a:ext cx="4664149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Subtotal = total (individual X quantity)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34BB19D-6974-4698-B629-CF0BC480F4B6}"/>
              </a:ext>
            </a:extLst>
          </p:cNvPr>
          <p:cNvCxnSpPr>
            <a:cxnSpLocks/>
          </p:cNvCxnSpPr>
          <p:nvPr/>
        </p:nvCxnSpPr>
        <p:spPr>
          <a:xfrm flipV="1">
            <a:off x="7354187" y="4199860"/>
            <a:ext cx="2063601" cy="1286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9270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167</Words>
  <Application>Microsoft Office PowerPoint</Application>
  <PresentationFormat>Widescreen</PresentationFormat>
  <Paragraphs>29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Shopping Cart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Sheryl Chong</dc:creator>
  <cp:lastModifiedBy>CHEN Huiyan</cp:lastModifiedBy>
  <cp:revision>25</cp:revision>
  <dcterms:created xsi:type="dcterms:W3CDTF">2017-07-24T11:59:10Z</dcterms:created>
  <dcterms:modified xsi:type="dcterms:W3CDTF">2017-07-25T14:23:31Z</dcterms:modified>
</cp:coreProperties>
</file>

<file path=docProps/thumbnail.jpeg>
</file>